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1" r:id="rId1"/>
  </p:sldMasterIdLst>
  <p:sldIdLst>
    <p:sldId id="256" r:id="rId2"/>
    <p:sldId id="257" r:id="rId3"/>
    <p:sldId id="260" r:id="rId4"/>
    <p:sldId id="261" r:id="rId5"/>
    <p:sldId id="258" r:id="rId6"/>
    <p:sldId id="268" r:id="rId7"/>
    <p:sldId id="262" r:id="rId8"/>
    <p:sldId id="266" r:id="rId9"/>
    <p:sldId id="264" r:id="rId10"/>
    <p:sldId id="263" r:id="rId11"/>
    <p:sldId id="265" r:id="rId12"/>
    <p:sldId id="267" r:id="rId13"/>
    <p:sldId id="25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C85ACD-BA96-3A8C-708C-7FC61D22FDB4}" v="1519" dt="2019-09-30T15:24:46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1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8B370F-D2F9-41F1-8305-AEE583E7EAB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1870899A-3B7C-4394-945A-73E8879A2013}">
      <dgm:prSet/>
      <dgm:spPr/>
      <dgm:t>
        <a:bodyPr/>
        <a:lstStyle/>
        <a:p>
          <a:r>
            <a:rPr lang="en-US"/>
            <a:t>Annotations</a:t>
          </a:r>
        </a:p>
      </dgm:t>
    </dgm:pt>
    <dgm:pt modelId="{CD2B0D9C-10CE-4655-9EE9-ACAC05CF3D35}" type="parTrans" cxnId="{15BB3081-634B-4B52-B4A0-14FC2A8F5461}">
      <dgm:prSet/>
      <dgm:spPr/>
      <dgm:t>
        <a:bodyPr/>
        <a:lstStyle/>
        <a:p>
          <a:endParaRPr lang="en-US"/>
        </a:p>
      </dgm:t>
    </dgm:pt>
    <dgm:pt modelId="{5497C3C9-D01E-4B35-B788-C0EC937C719A}" type="sibTrans" cxnId="{15BB3081-634B-4B52-B4A0-14FC2A8F5461}">
      <dgm:prSet/>
      <dgm:spPr/>
      <dgm:t>
        <a:bodyPr/>
        <a:lstStyle/>
        <a:p>
          <a:endParaRPr lang="en-US"/>
        </a:p>
      </dgm:t>
    </dgm:pt>
    <dgm:pt modelId="{EEDBBBA4-A818-4478-87A2-1BEDBE80AAD0}">
      <dgm:prSet/>
      <dgm:spPr/>
      <dgm:t>
        <a:bodyPr/>
        <a:lstStyle/>
        <a:p>
          <a:r>
            <a:rPr lang="en-US"/>
            <a:t>Comprehension</a:t>
          </a:r>
        </a:p>
      </dgm:t>
    </dgm:pt>
    <dgm:pt modelId="{F684B3E2-655D-4660-862D-C8668F1FA218}" type="parTrans" cxnId="{A83A0D36-AC71-4BC8-873D-48E448CAE020}">
      <dgm:prSet/>
      <dgm:spPr/>
      <dgm:t>
        <a:bodyPr/>
        <a:lstStyle/>
        <a:p>
          <a:endParaRPr lang="en-US"/>
        </a:p>
      </dgm:t>
    </dgm:pt>
    <dgm:pt modelId="{6C8C4472-85CB-4AC8-8758-002DE4D63B87}" type="sibTrans" cxnId="{A83A0D36-AC71-4BC8-873D-48E448CAE020}">
      <dgm:prSet/>
      <dgm:spPr/>
      <dgm:t>
        <a:bodyPr/>
        <a:lstStyle/>
        <a:p>
          <a:endParaRPr lang="en-US"/>
        </a:p>
      </dgm:t>
    </dgm:pt>
    <dgm:pt modelId="{6C5855FF-48EB-458F-A55A-A70D480EFB9B}">
      <dgm:prSet/>
      <dgm:spPr/>
      <dgm:t>
        <a:bodyPr/>
        <a:lstStyle/>
        <a:p>
          <a:r>
            <a:rPr lang="en-US"/>
            <a:t>Process</a:t>
          </a:r>
        </a:p>
      </dgm:t>
    </dgm:pt>
    <dgm:pt modelId="{9B9A7FDC-E223-415A-9552-D035A0BA931E}" type="parTrans" cxnId="{D5E2791E-87C3-4EC0-BC07-0BE04B3DC2F0}">
      <dgm:prSet/>
      <dgm:spPr/>
      <dgm:t>
        <a:bodyPr/>
        <a:lstStyle/>
        <a:p>
          <a:endParaRPr lang="en-US"/>
        </a:p>
      </dgm:t>
    </dgm:pt>
    <dgm:pt modelId="{0355E5E1-3A6D-4516-8B6C-C95A84B09E1F}" type="sibTrans" cxnId="{D5E2791E-87C3-4EC0-BC07-0BE04B3DC2F0}">
      <dgm:prSet/>
      <dgm:spPr/>
      <dgm:t>
        <a:bodyPr/>
        <a:lstStyle/>
        <a:p>
          <a:endParaRPr lang="en-US"/>
        </a:p>
      </dgm:t>
    </dgm:pt>
    <dgm:pt modelId="{65B097A8-F955-4621-AA86-0DA822D3AA20}" type="pres">
      <dgm:prSet presAssocID="{B18B370F-D2F9-41F1-8305-AEE583E7EABD}" presName="root" presStyleCnt="0">
        <dgm:presLayoutVars>
          <dgm:dir/>
          <dgm:resizeHandles val="exact"/>
        </dgm:presLayoutVars>
      </dgm:prSet>
      <dgm:spPr/>
    </dgm:pt>
    <dgm:pt modelId="{A6B7290C-395C-4921-A185-52BB2492CB95}" type="pres">
      <dgm:prSet presAssocID="{1870899A-3B7C-4394-945A-73E8879A2013}" presName="compNode" presStyleCnt="0"/>
      <dgm:spPr/>
    </dgm:pt>
    <dgm:pt modelId="{6571D3B7-1E94-42C3-A3FC-BF519F2AF537}" type="pres">
      <dgm:prSet presAssocID="{1870899A-3B7C-4394-945A-73E8879A201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5A2FF1E3-10E5-456B-AF3C-2331A864C5C6}" type="pres">
      <dgm:prSet presAssocID="{1870899A-3B7C-4394-945A-73E8879A2013}" presName="spaceRect" presStyleCnt="0"/>
      <dgm:spPr/>
    </dgm:pt>
    <dgm:pt modelId="{037EB797-AE01-4BAF-A505-2291C9FC2F65}" type="pres">
      <dgm:prSet presAssocID="{1870899A-3B7C-4394-945A-73E8879A2013}" presName="textRect" presStyleLbl="revTx" presStyleIdx="0" presStyleCnt="3">
        <dgm:presLayoutVars>
          <dgm:chMax val="1"/>
          <dgm:chPref val="1"/>
        </dgm:presLayoutVars>
      </dgm:prSet>
      <dgm:spPr/>
    </dgm:pt>
    <dgm:pt modelId="{80CABFB0-12E9-4D5B-AFB8-678977512732}" type="pres">
      <dgm:prSet presAssocID="{5497C3C9-D01E-4B35-B788-C0EC937C719A}" presName="sibTrans" presStyleCnt="0"/>
      <dgm:spPr/>
    </dgm:pt>
    <dgm:pt modelId="{E93D10C9-0A21-4E2B-A11E-C92E39F0B727}" type="pres">
      <dgm:prSet presAssocID="{EEDBBBA4-A818-4478-87A2-1BEDBE80AAD0}" presName="compNode" presStyleCnt="0"/>
      <dgm:spPr/>
    </dgm:pt>
    <dgm:pt modelId="{CEC0A378-724D-4A51-AD22-0522E7506A92}" type="pres">
      <dgm:prSet presAssocID="{EEDBBBA4-A818-4478-87A2-1BEDBE80AAD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48A81B97-7C65-4F5B-839D-856E22CA2B69}" type="pres">
      <dgm:prSet presAssocID="{EEDBBBA4-A818-4478-87A2-1BEDBE80AAD0}" presName="spaceRect" presStyleCnt="0"/>
      <dgm:spPr/>
    </dgm:pt>
    <dgm:pt modelId="{E79DE56D-6A24-4144-9E3C-037491A7BD3D}" type="pres">
      <dgm:prSet presAssocID="{EEDBBBA4-A818-4478-87A2-1BEDBE80AAD0}" presName="textRect" presStyleLbl="revTx" presStyleIdx="1" presStyleCnt="3">
        <dgm:presLayoutVars>
          <dgm:chMax val="1"/>
          <dgm:chPref val="1"/>
        </dgm:presLayoutVars>
      </dgm:prSet>
      <dgm:spPr/>
    </dgm:pt>
    <dgm:pt modelId="{FA063C47-8AEE-4281-9126-D32EF3648B77}" type="pres">
      <dgm:prSet presAssocID="{6C8C4472-85CB-4AC8-8758-002DE4D63B87}" presName="sibTrans" presStyleCnt="0"/>
      <dgm:spPr/>
    </dgm:pt>
    <dgm:pt modelId="{4800F9CF-8A15-48C7-84DE-D219B0E9D9F9}" type="pres">
      <dgm:prSet presAssocID="{6C5855FF-48EB-458F-A55A-A70D480EFB9B}" presName="compNode" presStyleCnt="0"/>
      <dgm:spPr/>
    </dgm:pt>
    <dgm:pt modelId="{41877A04-ADF8-4C9A-840A-0B6E952F978E}" type="pres">
      <dgm:prSet presAssocID="{6C5855FF-48EB-458F-A55A-A70D480EFB9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kflow"/>
        </a:ext>
      </dgm:extLst>
    </dgm:pt>
    <dgm:pt modelId="{4073C05A-ABE7-47EB-92B3-FF5880452503}" type="pres">
      <dgm:prSet presAssocID="{6C5855FF-48EB-458F-A55A-A70D480EFB9B}" presName="spaceRect" presStyleCnt="0"/>
      <dgm:spPr/>
    </dgm:pt>
    <dgm:pt modelId="{D49B2708-2415-4E61-90C8-D5458D263442}" type="pres">
      <dgm:prSet presAssocID="{6C5855FF-48EB-458F-A55A-A70D480EFB9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5E2791E-87C3-4EC0-BC07-0BE04B3DC2F0}" srcId="{B18B370F-D2F9-41F1-8305-AEE583E7EABD}" destId="{6C5855FF-48EB-458F-A55A-A70D480EFB9B}" srcOrd="2" destOrd="0" parTransId="{9B9A7FDC-E223-415A-9552-D035A0BA931E}" sibTransId="{0355E5E1-3A6D-4516-8B6C-C95A84B09E1F}"/>
    <dgm:cxn modelId="{A83A0D36-AC71-4BC8-873D-48E448CAE020}" srcId="{B18B370F-D2F9-41F1-8305-AEE583E7EABD}" destId="{EEDBBBA4-A818-4478-87A2-1BEDBE80AAD0}" srcOrd="1" destOrd="0" parTransId="{F684B3E2-655D-4660-862D-C8668F1FA218}" sibTransId="{6C8C4472-85CB-4AC8-8758-002DE4D63B87}"/>
    <dgm:cxn modelId="{15BB3081-634B-4B52-B4A0-14FC2A8F5461}" srcId="{B18B370F-D2F9-41F1-8305-AEE583E7EABD}" destId="{1870899A-3B7C-4394-945A-73E8879A2013}" srcOrd="0" destOrd="0" parTransId="{CD2B0D9C-10CE-4655-9EE9-ACAC05CF3D35}" sibTransId="{5497C3C9-D01E-4B35-B788-C0EC937C719A}"/>
    <dgm:cxn modelId="{4D38DAA1-5107-411A-BB57-2A106F357C37}" type="presOf" srcId="{6C5855FF-48EB-458F-A55A-A70D480EFB9B}" destId="{D49B2708-2415-4E61-90C8-D5458D263442}" srcOrd="0" destOrd="0" presId="urn:microsoft.com/office/officeart/2018/2/layout/IconLabelList"/>
    <dgm:cxn modelId="{9B1C80C0-3915-4012-9383-F5033EA53037}" type="presOf" srcId="{EEDBBBA4-A818-4478-87A2-1BEDBE80AAD0}" destId="{E79DE56D-6A24-4144-9E3C-037491A7BD3D}" srcOrd="0" destOrd="0" presId="urn:microsoft.com/office/officeart/2018/2/layout/IconLabelList"/>
    <dgm:cxn modelId="{37DF85E3-688B-41A5-B724-E79CBC7ACC73}" type="presOf" srcId="{1870899A-3B7C-4394-945A-73E8879A2013}" destId="{037EB797-AE01-4BAF-A505-2291C9FC2F65}" srcOrd="0" destOrd="0" presId="urn:microsoft.com/office/officeart/2018/2/layout/IconLabelList"/>
    <dgm:cxn modelId="{4C3F3AEE-6D75-428F-88C2-0616E7740A1D}" type="presOf" srcId="{B18B370F-D2F9-41F1-8305-AEE583E7EABD}" destId="{65B097A8-F955-4621-AA86-0DA822D3AA20}" srcOrd="0" destOrd="0" presId="urn:microsoft.com/office/officeart/2018/2/layout/IconLabelList"/>
    <dgm:cxn modelId="{263D0496-D33F-40F1-BFD7-16E114B066A3}" type="presParOf" srcId="{65B097A8-F955-4621-AA86-0DA822D3AA20}" destId="{A6B7290C-395C-4921-A185-52BB2492CB95}" srcOrd="0" destOrd="0" presId="urn:microsoft.com/office/officeart/2018/2/layout/IconLabelList"/>
    <dgm:cxn modelId="{BF9080A9-2664-4D62-87BC-945AB64FF8BF}" type="presParOf" srcId="{A6B7290C-395C-4921-A185-52BB2492CB95}" destId="{6571D3B7-1E94-42C3-A3FC-BF519F2AF537}" srcOrd="0" destOrd="0" presId="urn:microsoft.com/office/officeart/2018/2/layout/IconLabelList"/>
    <dgm:cxn modelId="{877939E0-D01E-4E21-B309-93E4035A1984}" type="presParOf" srcId="{A6B7290C-395C-4921-A185-52BB2492CB95}" destId="{5A2FF1E3-10E5-456B-AF3C-2331A864C5C6}" srcOrd="1" destOrd="0" presId="urn:microsoft.com/office/officeart/2018/2/layout/IconLabelList"/>
    <dgm:cxn modelId="{224750EF-2E70-42F7-8F2E-30E193AF14D1}" type="presParOf" srcId="{A6B7290C-395C-4921-A185-52BB2492CB95}" destId="{037EB797-AE01-4BAF-A505-2291C9FC2F65}" srcOrd="2" destOrd="0" presId="urn:microsoft.com/office/officeart/2018/2/layout/IconLabelList"/>
    <dgm:cxn modelId="{12746E2D-A6B2-4BEA-9569-27134C2AA21E}" type="presParOf" srcId="{65B097A8-F955-4621-AA86-0DA822D3AA20}" destId="{80CABFB0-12E9-4D5B-AFB8-678977512732}" srcOrd="1" destOrd="0" presId="urn:microsoft.com/office/officeart/2018/2/layout/IconLabelList"/>
    <dgm:cxn modelId="{EC1C1340-ED6D-440C-A714-6DBFE4F4228E}" type="presParOf" srcId="{65B097A8-F955-4621-AA86-0DA822D3AA20}" destId="{E93D10C9-0A21-4E2B-A11E-C92E39F0B727}" srcOrd="2" destOrd="0" presId="urn:microsoft.com/office/officeart/2018/2/layout/IconLabelList"/>
    <dgm:cxn modelId="{4D5109F4-18C1-4309-9A95-34F087A8CD3F}" type="presParOf" srcId="{E93D10C9-0A21-4E2B-A11E-C92E39F0B727}" destId="{CEC0A378-724D-4A51-AD22-0522E7506A92}" srcOrd="0" destOrd="0" presId="urn:microsoft.com/office/officeart/2018/2/layout/IconLabelList"/>
    <dgm:cxn modelId="{24EF5DD4-9A31-48A8-A3C3-9C50857EAE97}" type="presParOf" srcId="{E93D10C9-0A21-4E2B-A11E-C92E39F0B727}" destId="{48A81B97-7C65-4F5B-839D-856E22CA2B69}" srcOrd="1" destOrd="0" presId="urn:microsoft.com/office/officeart/2018/2/layout/IconLabelList"/>
    <dgm:cxn modelId="{EE4CF72A-5345-4CF8-8DFF-0406F16B707C}" type="presParOf" srcId="{E93D10C9-0A21-4E2B-A11E-C92E39F0B727}" destId="{E79DE56D-6A24-4144-9E3C-037491A7BD3D}" srcOrd="2" destOrd="0" presId="urn:microsoft.com/office/officeart/2018/2/layout/IconLabelList"/>
    <dgm:cxn modelId="{51330B1C-4DB6-469C-BDB0-67E76927E504}" type="presParOf" srcId="{65B097A8-F955-4621-AA86-0DA822D3AA20}" destId="{FA063C47-8AEE-4281-9126-D32EF3648B77}" srcOrd="3" destOrd="0" presId="urn:microsoft.com/office/officeart/2018/2/layout/IconLabelList"/>
    <dgm:cxn modelId="{713FBE7C-73A7-4051-A898-19868472691A}" type="presParOf" srcId="{65B097A8-F955-4621-AA86-0DA822D3AA20}" destId="{4800F9CF-8A15-48C7-84DE-D219B0E9D9F9}" srcOrd="4" destOrd="0" presId="urn:microsoft.com/office/officeart/2018/2/layout/IconLabelList"/>
    <dgm:cxn modelId="{CD17AEAF-CADA-40B9-BCCF-8B32E01E77BC}" type="presParOf" srcId="{4800F9CF-8A15-48C7-84DE-D219B0E9D9F9}" destId="{41877A04-ADF8-4C9A-840A-0B6E952F978E}" srcOrd="0" destOrd="0" presId="urn:microsoft.com/office/officeart/2018/2/layout/IconLabelList"/>
    <dgm:cxn modelId="{3B75D173-1684-471D-9CF6-BC434DB504F4}" type="presParOf" srcId="{4800F9CF-8A15-48C7-84DE-D219B0E9D9F9}" destId="{4073C05A-ABE7-47EB-92B3-FF5880452503}" srcOrd="1" destOrd="0" presId="urn:microsoft.com/office/officeart/2018/2/layout/IconLabelList"/>
    <dgm:cxn modelId="{1BD68E01-2B18-4409-9A84-929499027DEB}" type="presParOf" srcId="{4800F9CF-8A15-48C7-84DE-D219B0E9D9F9}" destId="{D49B2708-2415-4E61-90C8-D5458D26344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14E9A2-D557-4D65-A6C9-857F312B43E7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94E8EC2-2690-4836-B110-7503B7E928E5}">
      <dgm:prSet/>
      <dgm:spPr/>
      <dgm:t>
        <a:bodyPr/>
        <a:lstStyle/>
        <a:p>
          <a:r>
            <a:rPr lang="en-US"/>
            <a:t>Notice Reading</a:t>
          </a:r>
        </a:p>
      </dgm:t>
    </dgm:pt>
    <dgm:pt modelId="{F8A37C9F-A06A-4AB9-A32D-0677E62DF07A}" type="parTrans" cxnId="{8F106630-3C9D-4E35-B08E-2834EF08D7F1}">
      <dgm:prSet/>
      <dgm:spPr/>
      <dgm:t>
        <a:bodyPr/>
        <a:lstStyle/>
        <a:p>
          <a:endParaRPr lang="en-US"/>
        </a:p>
      </dgm:t>
    </dgm:pt>
    <dgm:pt modelId="{D0F02A34-21DA-4FFF-9809-A864531062E0}" type="sibTrans" cxnId="{8F106630-3C9D-4E35-B08E-2834EF08D7F1}">
      <dgm:prSet/>
      <dgm:spPr/>
      <dgm:t>
        <a:bodyPr/>
        <a:lstStyle/>
        <a:p>
          <a:endParaRPr lang="en-US"/>
        </a:p>
      </dgm:t>
    </dgm:pt>
    <dgm:pt modelId="{841C35C0-86B5-432F-BFDE-2A8245F28F8F}">
      <dgm:prSet/>
      <dgm:spPr/>
      <dgm:t>
        <a:bodyPr/>
        <a:lstStyle/>
        <a:p>
          <a:r>
            <a:rPr lang="en-US"/>
            <a:t>Focus on Reading</a:t>
          </a:r>
        </a:p>
      </dgm:t>
    </dgm:pt>
    <dgm:pt modelId="{5DA2E4EE-EDEF-403C-B8F6-82453A9261B2}" type="parTrans" cxnId="{B240D58E-CFAD-4E11-8B70-F490E975A2C2}">
      <dgm:prSet/>
      <dgm:spPr/>
      <dgm:t>
        <a:bodyPr/>
        <a:lstStyle/>
        <a:p>
          <a:endParaRPr lang="en-US"/>
        </a:p>
      </dgm:t>
    </dgm:pt>
    <dgm:pt modelId="{8631F94B-8344-4AD3-9086-5E69A700EE53}" type="sibTrans" cxnId="{B240D58E-CFAD-4E11-8B70-F490E975A2C2}">
      <dgm:prSet/>
      <dgm:spPr/>
      <dgm:t>
        <a:bodyPr/>
        <a:lstStyle/>
        <a:p>
          <a:endParaRPr lang="en-US"/>
        </a:p>
      </dgm:t>
    </dgm:pt>
    <dgm:pt modelId="{01B603F7-89C0-4944-9E10-C726D3F4D26C}">
      <dgm:prSet/>
      <dgm:spPr/>
      <dgm:t>
        <a:bodyPr/>
        <a:lstStyle/>
        <a:p>
          <a:r>
            <a:rPr lang="en-US"/>
            <a:t>Taking Control of Reading</a:t>
          </a:r>
        </a:p>
      </dgm:t>
    </dgm:pt>
    <dgm:pt modelId="{75A059F4-1A50-4979-84C9-B358F0ACC343}" type="parTrans" cxnId="{558A527D-094C-4773-AE15-2AE84DE2F071}">
      <dgm:prSet/>
      <dgm:spPr/>
      <dgm:t>
        <a:bodyPr/>
        <a:lstStyle/>
        <a:p>
          <a:endParaRPr lang="en-US"/>
        </a:p>
      </dgm:t>
    </dgm:pt>
    <dgm:pt modelId="{BC1D0CFF-3B06-4796-96A2-A71F7E207879}" type="sibTrans" cxnId="{558A527D-094C-4773-AE15-2AE84DE2F071}">
      <dgm:prSet/>
      <dgm:spPr/>
      <dgm:t>
        <a:bodyPr/>
        <a:lstStyle/>
        <a:p>
          <a:endParaRPr lang="en-US"/>
        </a:p>
      </dgm:t>
    </dgm:pt>
    <dgm:pt modelId="{F96E14FC-E385-49B3-AABD-203432FF5D6C}" type="pres">
      <dgm:prSet presAssocID="{8714E9A2-D557-4D65-A6C9-857F312B43E7}" presName="root" presStyleCnt="0">
        <dgm:presLayoutVars>
          <dgm:dir/>
          <dgm:resizeHandles val="exact"/>
        </dgm:presLayoutVars>
      </dgm:prSet>
      <dgm:spPr/>
    </dgm:pt>
    <dgm:pt modelId="{51BA0496-D912-47B7-8B22-BFCDF0116A4C}" type="pres">
      <dgm:prSet presAssocID="{294E8EC2-2690-4836-B110-7503B7E928E5}" presName="compNode" presStyleCnt="0"/>
      <dgm:spPr/>
    </dgm:pt>
    <dgm:pt modelId="{A425AADC-8A14-460B-9BDB-D3F119E489CA}" type="pres">
      <dgm:prSet presAssocID="{294E8EC2-2690-4836-B110-7503B7E928E5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7C3B1D5D-823F-482C-AC9E-246AC3FA103F}" type="pres">
      <dgm:prSet presAssocID="{294E8EC2-2690-4836-B110-7503B7E928E5}" presName="spaceRect" presStyleCnt="0"/>
      <dgm:spPr/>
    </dgm:pt>
    <dgm:pt modelId="{C4C624F5-3346-4D6D-A120-C2546C4EEF23}" type="pres">
      <dgm:prSet presAssocID="{294E8EC2-2690-4836-B110-7503B7E928E5}" presName="textRect" presStyleLbl="revTx" presStyleIdx="0" presStyleCnt="3">
        <dgm:presLayoutVars>
          <dgm:chMax val="1"/>
          <dgm:chPref val="1"/>
        </dgm:presLayoutVars>
      </dgm:prSet>
      <dgm:spPr/>
    </dgm:pt>
    <dgm:pt modelId="{96336B6C-E48F-49E6-90B2-D07DF0ACB636}" type="pres">
      <dgm:prSet presAssocID="{D0F02A34-21DA-4FFF-9809-A864531062E0}" presName="sibTrans" presStyleCnt="0"/>
      <dgm:spPr/>
    </dgm:pt>
    <dgm:pt modelId="{975F8E35-4171-4852-BBD2-1467A42F904B}" type="pres">
      <dgm:prSet presAssocID="{841C35C0-86B5-432F-BFDE-2A8245F28F8F}" presName="compNode" presStyleCnt="0"/>
      <dgm:spPr/>
    </dgm:pt>
    <dgm:pt modelId="{A2DFA96E-6E00-4009-9ED9-2D1975ABAD15}" type="pres">
      <dgm:prSet presAssocID="{841C35C0-86B5-432F-BFDE-2A8245F28F8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asses"/>
        </a:ext>
      </dgm:extLst>
    </dgm:pt>
    <dgm:pt modelId="{D37BE21B-40A6-4145-A732-4864F3617121}" type="pres">
      <dgm:prSet presAssocID="{841C35C0-86B5-432F-BFDE-2A8245F28F8F}" presName="spaceRect" presStyleCnt="0"/>
      <dgm:spPr/>
    </dgm:pt>
    <dgm:pt modelId="{5CE8902B-422E-4145-85E0-4D7C3E191600}" type="pres">
      <dgm:prSet presAssocID="{841C35C0-86B5-432F-BFDE-2A8245F28F8F}" presName="textRect" presStyleLbl="revTx" presStyleIdx="1" presStyleCnt="3">
        <dgm:presLayoutVars>
          <dgm:chMax val="1"/>
          <dgm:chPref val="1"/>
        </dgm:presLayoutVars>
      </dgm:prSet>
      <dgm:spPr/>
    </dgm:pt>
    <dgm:pt modelId="{1C5847CF-CA5C-4ED5-A536-F54FD44289EE}" type="pres">
      <dgm:prSet presAssocID="{8631F94B-8344-4AD3-9086-5E69A700EE53}" presName="sibTrans" presStyleCnt="0"/>
      <dgm:spPr/>
    </dgm:pt>
    <dgm:pt modelId="{D4924F5A-4347-4CC7-ABFE-2F56BA324DB7}" type="pres">
      <dgm:prSet presAssocID="{01B603F7-89C0-4944-9E10-C726D3F4D26C}" presName="compNode" presStyleCnt="0"/>
      <dgm:spPr/>
    </dgm:pt>
    <dgm:pt modelId="{517677DE-F686-488C-B12E-26AE12064AB0}" type="pres">
      <dgm:prSet presAssocID="{01B603F7-89C0-4944-9E10-C726D3F4D26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Enrollment"/>
        </a:ext>
      </dgm:extLst>
    </dgm:pt>
    <dgm:pt modelId="{D63C58C7-A715-435A-9A17-906BBE3B8936}" type="pres">
      <dgm:prSet presAssocID="{01B603F7-89C0-4944-9E10-C726D3F4D26C}" presName="spaceRect" presStyleCnt="0"/>
      <dgm:spPr/>
    </dgm:pt>
    <dgm:pt modelId="{43884C08-89AF-4182-AE8C-1F7465876C8D}" type="pres">
      <dgm:prSet presAssocID="{01B603F7-89C0-4944-9E10-C726D3F4D26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423A701-6CC5-4FED-93CB-5FD5E826CF81}" type="presOf" srcId="{294E8EC2-2690-4836-B110-7503B7E928E5}" destId="{C4C624F5-3346-4D6D-A120-C2546C4EEF23}" srcOrd="0" destOrd="0" presId="urn:microsoft.com/office/officeart/2018/2/layout/IconLabelList"/>
    <dgm:cxn modelId="{0163D71B-5D58-4C9D-8E4A-0020A09D42DB}" type="presOf" srcId="{01B603F7-89C0-4944-9E10-C726D3F4D26C}" destId="{43884C08-89AF-4182-AE8C-1F7465876C8D}" srcOrd="0" destOrd="0" presId="urn:microsoft.com/office/officeart/2018/2/layout/IconLabelList"/>
    <dgm:cxn modelId="{8F106630-3C9D-4E35-B08E-2834EF08D7F1}" srcId="{8714E9A2-D557-4D65-A6C9-857F312B43E7}" destId="{294E8EC2-2690-4836-B110-7503B7E928E5}" srcOrd="0" destOrd="0" parTransId="{F8A37C9F-A06A-4AB9-A32D-0677E62DF07A}" sibTransId="{D0F02A34-21DA-4FFF-9809-A864531062E0}"/>
    <dgm:cxn modelId="{558A527D-094C-4773-AE15-2AE84DE2F071}" srcId="{8714E9A2-D557-4D65-A6C9-857F312B43E7}" destId="{01B603F7-89C0-4944-9E10-C726D3F4D26C}" srcOrd="2" destOrd="0" parTransId="{75A059F4-1A50-4979-84C9-B358F0ACC343}" sibTransId="{BC1D0CFF-3B06-4796-96A2-A71F7E207879}"/>
    <dgm:cxn modelId="{B240D58E-CFAD-4E11-8B70-F490E975A2C2}" srcId="{8714E9A2-D557-4D65-A6C9-857F312B43E7}" destId="{841C35C0-86B5-432F-BFDE-2A8245F28F8F}" srcOrd="1" destOrd="0" parTransId="{5DA2E4EE-EDEF-403C-B8F6-82453A9261B2}" sibTransId="{8631F94B-8344-4AD3-9086-5E69A700EE53}"/>
    <dgm:cxn modelId="{DF218E9B-1CB3-4EDB-9BFB-59E297D2F3AA}" type="presOf" srcId="{841C35C0-86B5-432F-BFDE-2A8245F28F8F}" destId="{5CE8902B-422E-4145-85E0-4D7C3E191600}" srcOrd="0" destOrd="0" presId="urn:microsoft.com/office/officeart/2018/2/layout/IconLabelList"/>
    <dgm:cxn modelId="{8870B1F9-20F0-45E6-8D0E-9B9132CF42BA}" type="presOf" srcId="{8714E9A2-D557-4D65-A6C9-857F312B43E7}" destId="{F96E14FC-E385-49B3-AABD-203432FF5D6C}" srcOrd="0" destOrd="0" presId="urn:microsoft.com/office/officeart/2018/2/layout/IconLabelList"/>
    <dgm:cxn modelId="{A6D60494-61A6-4F77-83B0-2EA85AEA1D4A}" type="presParOf" srcId="{F96E14FC-E385-49B3-AABD-203432FF5D6C}" destId="{51BA0496-D912-47B7-8B22-BFCDF0116A4C}" srcOrd="0" destOrd="0" presId="urn:microsoft.com/office/officeart/2018/2/layout/IconLabelList"/>
    <dgm:cxn modelId="{C2E3A7B0-519D-4F6F-A180-C9DC9C113160}" type="presParOf" srcId="{51BA0496-D912-47B7-8B22-BFCDF0116A4C}" destId="{A425AADC-8A14-460B-9BDB-D3F119E489CA}" srcOrd="0" destOrd="0" presId="urn:microsoft.com/office/officeart/2018/2/layout/IconLabelList"/>
    <dgm:cxn modelId="{985DC389-1A09-49C2-ACE2-CF80A6ACB303}" type="presParOf" srcId="{51BA0496-D912-47B7-8B22-BFCDF0116A4C}" destId="{7C3B1D5D-823F-482C-AC9E-246AC3FA103F}" srcOrd="1" destOrd="0" presId="urn:microsoft.com/office/officeart/2018/2/layout/IconLabelList"/>
    <dgm:cxn modelId="{82D0BC0E-5846-4FB6-85A4-E7FF45EA232A}" type="presParOf" srcId="{51BA0496-D912-47B7-8B22-BFCDF0116A4C}" destId="{C4C624F5-3346-4D6D-A120-C2546C4EEF23}" srcOrd="2" destOrd="0" presId="urn:microsoft.com/office/officeart/2018/2/layout/IconLabelList"/>
    <dgm:cxn modelId="{F04A5F40-217C-4D44-A889-8DAE71271282}" type="presParOf" srcId="{F96E14FC-E385-49B3-AABD-203432FF5D6C}" destId="{96336B6C-E48F-49E6-90B2-D07DF0ACB636}" srcOrd="1" destOrd="0" presId="urn:microsoft.com/office/officeart/2018/2/layout/IconLabelList"/>
    <dgm:cxn modelId="{9E567F49-0A52-4165-BD7F-96A9F34732E9}" type="presParOf" srcId="{F96E14FC-E385-49B3-AABD-203432FF5D6C}" destId="{975F8E35-4171-4852-BBD2-1467A42F904B}" srcOrd="2" destOrd="0" presId="urn:microsoft.com/office/officeart/2018/2/layout/IconLabelList"/>
    <dgm:cxn modelId="{130E8314-84B8-4563-ADFF-6CE73F4839F0}" type="presParOf" srcId="{975F8E35-4171-4852-BBD2-1467A42F904B}" destId="{A2DFA96E-6E00-4009-9ED9-2D1975ABAD15}" srcOrd="0" destOrd="0" presId="urn:microsoft.com/office/officeart/2018/2/layout/IconLabelList"/>
    <dgm:cxn modelId="{EA4076EB-80E3-4268-8CA3-9871A62FF260}" type="presParOf" srcId="{975F8E35-4171-4852-BBD2-1467A42F904B}" destId="{D37BE21B-40A6-4145-A732-4864F3617121}" srcOrd="1" destOrd="0" presId="urn:microsoft.com/office/officeart/2018/2/layout/IconLabelList"/>
    <dgm:cxn modelId="{8A4B4D07-A25E-4A55-9C6D-BDB893FBB747}" type="presParOf" srcId="{975F8E35-4171-4852-BBD2-1467A42F904B}" destId="{5CE8902B-422E-4145-85E0-4D7C3E191600}" srcOrd="2" destOrd="0" presId="urn:microsoft.com/office/officeart/2018/2/layout/IconLabelList"/>
    <dgm:cxn modelId="{A4D5D597-1A82-4AA8-8B9B-F54D1EAB2B3B}" type="presParOf" srcId="{F96E14FC-E385-49B3-AABD-203432FF5D6C}" destId="{1C5847CF-CA5C-4ED5-A536-F54FD44289EE}" srcOrd="3" destOrd="0" presId="urn:microsoft.com/office/officeart/2018/2/layout/IconLabelList"/>
    <dgm:cxn modelId="{4D28376A-F954-4DF7-B6B9-2CA230B68486}" type="presParOf" srcId="{F96E14FC-E385-49B3-AABD-203432FF5D6C}" destId="{D4924F5A-4347-4CC7-ABFE-2F56BA324DB7}" srcOrd="4" destOrd="0" presId="urn:microsoft.com/office/officeart/2018/2/layout/IconLabelList"/>
    <dgm:cxn modelId="{14AA2500-0D89-438C-9E26-B28B9F7F4342}" type="presParOf" srcId="{D4924F5A-4347-4CC7-ABFE-2F56BA324DB7}" destId="{517677DE-F686-488C-B12E-26AE12064AB0}" srcOrd="0" destOrd="0" presId="urn:microsoft.com/office/officeart/2018/2/layout/IconLabelList"/>
    <dgm:cxn modelId="{053D4AD5-47AD-4C57-B010-ACA107B98108}" type="presParOf" srcId="{D4924F5A-4347-4CC7-ABFE-2F56BA324DB7}" destId="{D63C58C7-A715-435A-9A17-906BBE3B8936}" srcOrd="1" destOrd="0" presId="urn:microsoft.com/office/officeart/2018/2/layout/IconLabelList"/>
    <dgm:cxn modelId="{F35B93EC-2F6A-4B2F-8F9C-E8CF01C64A9F}" type="presParOf" srcId="{D4924F5A-4347-4CC7-ABFE-2F56BA324DB7}" destId="{43884C08-89AF-4182-AE8C-1F7465876C8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003322-90FB-4F4D-90A9-09B250A8C99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AD0BAA5-A470-41A0-B8A7-358404C4BDE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Read the first paragraph</a:t>
          </a:r>
        </a:p>
      </dgm:t>
    </dgm:pt>
    <dgm:pt modelId="{B6EF84CC-5265-4199-B8A4-592F70026E49}" type="parTrans" cxnId="{B9E2F22F-9133-436B-B15D-06DB64C01CB1}">
      <dgm:prSet/>
      <dgm:spPr/>
      <dgm:t>
        <a:bodyPr/>
        <a:lstStyle/>
        <a:p>
          <a:endParaRPr lang="en-US"/>
        </a:p>
      </dgm:t>
    </dgm:pt>
    <dgm:pt modelId="{67F6046F-5271-419A-AF94-E2E4D688C564}" type="sibTrans" cxnId="{B9E2F22F-9133-436B-B15D-06DB64C01CB1}">
      <dgm:prSet/>
      <dgm:spPr/>
      <dgm:t>
        <a:bodyPr/>
        <a:lstStyle/>
        <a:p>
          <a:endParaRPr lang="en-US"/>
        </a:p>
      </dgm:t>
    </dgm:pt>
    <dgm:pt modelId="{97CB710B-1DA3-4DCF-83EB-EE93F0AF3BB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Annotate as you read</a:t>
          </a:r>
        </a:p>
      </dgm:t>
    </dgm:pt>
    <dgm:pt modelId="{22663792-55D7-4D87-B30A-F9481DFE9977}" type="parTrans" cxnId="{EA773265-1761-49F2-8E4C-51E5D94DA722}">
      <dgm:prSet/>
      <dgm:spPr/>
      <dgm:t>
        <a:bodyPr/>
        <a:lstStyle/>
        <a:p>
          <a:endParaRPr lang="en-US"/>
        </a:p>
      </dgm:t>
    </dgm:pt>
    <dgm:pt modelId="{393D70B8-D298-45B9-9545-ED5786617036}" type="sibTrans" cxnId="{EA773265-1761-49F2-8E4C-51E5D94DA722}">
      <dgm:prSet/>
      <dgm:spPr/>
      <dgm:t>
        <a:bodyPr/>
        <a:lstStyle/>
        <a:p>
          <a:endParaRPr lang="en-US"/>
        </a:p>
      </dgm:t>
    </dgm:pt>
    <dgm:pt modelId="{B00B097F-5444-4016-9512-465310E300A9}" type="pres">
      <dgm:prSet presAssocID="{8E003322-90FB-4F4D-90A9-09B250A8C99C}" presName="root" presStyleCnt="0">
        <dgm:presLayoutVars>
          <dgm:dir/>
          <dgm:resizeHandles val="exact"/>
        </dgm:presLayoutVars>
      </dgm:prSet>
      <dgm:spPr/>
    </dgm:pt>
    <dgm:pt modelId="{3EBA462D-4C27-4895-845A-42427E49D72E}" type="pres">
      <dgm:prSet presAssocID="{2AD0BAA5-A470-41A0-B8A7-358404C4BDED}" presName="compNode" presStyleCnt="0"/>
      <dgm:spPr/>
    </dgm:pt>
    <dgm:pt modelId="{1B264BF1-4F51-44DB-BD7F-893378B156BC}" type="pres">
      <dgm:prSet presAssocID="{2AD0BAA5-A470-41A0-B8A7-358404C4BDE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7488D570-7A71-4BAF-88CA-7FECA2F6245F}" type="pres">
      <dgm:prSet presAssocID="{2AD0BAA5-A470-41A0-B8A7-358404C4BDED}" presName="spaceRect" presStyleCnt="0"/>
      <dgm:spPr/>
    </dgm:pt>
    <dgm:pt modelId="{F143B369-FAD7-4C9C-993B-26B0AF7D5BFC}" type="pres">
      <dgm:prSet presAssocID="{2AD0BAA5-A470-41A0-B8A7-358404C4BDED}" presName="textRect" presStyleLbl="revTx" presStyleIdx="0" presStyleCnt="2">
        <dgm:presLayoutVars>
          <dgm:chMax val="1"/>
          <dgm:chPref val="1"/>
        </dgm:presLayoutVars>
      </dgm:prSet>
      <dgm:spPr/>
    </dgm:pt>
    <dgm:pt modelId="{B5DEE6A2-A641-4CD6-B8D3-042530B6DCA9}" type="pres">
      <dgm:prSet presAssocID="{67F6046F-5271-419A-AF94-E2E4D688C564}" presName="sibTrans" presStyleCnt="0"/>
      <dgm:spPr/>
    </dgm:pt>
    <dgm:pt modelId="{4C3DA858-AA5E-4DC0-9708-8F9AF5B717D6}" type="pres">
      <dgm:prSet presAssocID="{97CB710B-1DA3-4DCF-83EB-EE93F0AF3BBF}" presName="compNode" presStyleCnt="0"/>
      <dgm:spPr/>
    </dgm:pt>
    <dgm:pt modelId="{601873A5-2DCF-497B-A8E6-520547122D13}" type="pres">
      <dgm:prSet presAssocID="{97CB710B-1DA3-4DCF-83EB-EE93F0AF3BB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3C5BE3F2-414D-46E9-BFB6-40CD9C47FA9F}" type="pres">
      <dgm:prSet presAssocID="{97CB710B-1DA3-4DCF-83EB-EE93F0AF3BBF}" presName="spaceRect" presStyleCnt="0"/>
      <dgm:spPr/>
    </dgm:pt>
    <dgm:pt modelId="{F616F6F6-25F3-4D98-BC34-C1654A2EBE3A}" type="pres">
      <dgm:prSet presAssocID="{97CB710B-1DA3-4DCF-83EB-EE93F0AF3BBF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1B443104-5274-4F46-A58B-BA2D5DA0B05E}" type="presOf" srcId="{8E003322-90FB-4F4D-90A9-09B250A8C99C}" destId="{B00B097F-5444-4016-9512-465310E300A9}" srcOrd="0" destOrd="0" presId="urn:microsoft.com/office/officeart/2018/2/layout/IconLabelList"/>
    <dgm:cxn modelId="{B9E2F22F-9133-436B-B15D-06DB64C01CB1}" srcId="{8E003322-90FB-4F4D-90A9-09B250A8C99C}" destId="{2AD0BAA5-A470-41A0-B8A7-358404C4BDED}" srcOrd="0" destOrd="0" parTransId="{B6EF84CC-5265-4199-B8A4-592F70026E49}" sibTransId="{67F6046F-5271-419A-AF94-E2E4D688C564}"/>
    <dgm:cxn modelId="{EA773265-1761-49F2-8E4C-51E5D94DA722}" srcId="{8E003322-90FB-4F4D-90A9-09B250A8C99C}" destId="{97CB710B-1DA3-4DCF-83EB-EE93F0AF3BBF}" srcOrd="1" destOrd="0" parTransId="{22663792-55D7-4D87-B30A-F9481DFE9977}" sibTransId="{393D70B8-D298-45B9-9545-ED5786617036}"/>
    <dgm:cxn modelId="{8FB1F57E-C8E6-4BAF-ADE2-AB06A6D865A2}" type="presOf" srcId="{2AD0BAA5-A470-41A0-B8A7-358404C4BDED}" destId="{F143B369-FAD7-4C9C-993B-26B0AF7D5BFC}" srcOrd="0" destOrd="0" presId="urn:microsoft.com/office/officeart/2018/2/layout/IconLabelList"/>
    <dgm:cxn modelId="{31C9E2C6-CBCC-401F-A104-09276EA60E73}" type="presOf" srcId="{97CB710B-1DA3-4DCF-83EB-EE93F0AF3BBF}" destId="{F616F6F6-25F3-4D98-BC34-C1654A2EBE3A}" srcOrd="0" destOrd="0" presId="urn:microsoft.com/office/officeart/2018/2/layout/IconLabelList"/>
    <dgm:cxn modelId="{FD462694-6F4D-4ADB-9933-975D1A497128}" type="presParOf" srcId="{B00B097F-5444-4016-9512-465310E300A9}" destId="{3EBA462D-4C27-4895-845A-42427E49D72E}" srcOrd="0" destOrd="0" presId="urn:microsoft.com/office/officeart/2018/2/layout/IconLabelList"/>
    <dgm:cxn modelId="{7545E94C-91FF-4BD6-8AFF-2330E9E5415A}" type="presParOf" srcId="{3EBA462D-4C27-4895-845A-42427E49D72E}" destId="{1B264BF1-4F51-44DB-BD7F-893378B156BC}" srcOrd="0" destOrd="0" presId="urn:microsoft.com/office/officeart/2018/2/layout/IconLabelList"/>
    <dgm:cxn modelId="{711E2E44-E96E-438C-A4A7-34BC7A3BF1D9}" type="presParOf" srcId="{3EBA462D-4C27-4895-845A-42427E49D72E}" destId="{7488D570-7A71-4BAF-88CA-7FECA2F6245F}" srcOrd="1" destOrd="0" presId="urn:microsoft.com/office/officeart/2018/2/layout/IconLabelList"/>
    <dgm:cxn modelId="{60EFCE6E-A4E8-43D2-870F-45718712B8B7}" type="presParOf" srcId="{3EBA462D-4C27-4895-845A-42427E49D72E}" destId="{F143B369-FAD7-4C9C-993B-26B0AF7D5BFC}" srcOrd="2" destOrd="0" presId="urn:microsoft.com/office/officeart/2018/2/layout/IconLabelList"/>
    <dgm:cxn modelId="{614B91D6-C55C-4C61-83ED-8C93DB98511E}" type="presParOf" srcId="{B00B097F-5444-4016-9512-465310E300A9}" destId="{B5DEE6A2-A641-4CD6-B8D3-042530B6DCA9}" srcOrd="1" destOrd="0" presId="urn:microsoft.com/office/officeart/2018/2/layout/IconLabelList"/>
    <dgm:cxn modelId="{3A0D0678-5374-4351-B0CF-95CC07BA6FEE}" type="presParOf" srcId="{B00B097F-5444-4016-9512-465310E300A9}" destId="{4C3DA858-AA5E-4DC0-9708-8F9AF5B717D6}" srcOrd="2" destOrd="0" presId="urn:microsoft.com/office/officeart/2018/2/layout/IconLabelList"/>
    <dgm:cxn modelId="{895DB621-200B-47E9-9B7B-7465DA29AED1}" type="presParOf" srcId="{4C3DA858-AA5E-4DC0-9708-8F9AF5B717D6}" destId="{601873A5-2DCF-497B-A8E6-520547122D13}" srcOrd="0" destOrd="0" presId="urn:microsoft.com/office/officeart/2018/2/layout/IconLabelList"/>
    <dgm:cxn modelId="{ABFC7F24-65C3-4232-B415-7AF58600FD57}" type="presParOf" srcId="{4C3DA858-AA5E-4DC0-9708-8F9AF5B717D6}" destId="{3C5BE3F2-414D-46E9-BFB6-40CD9C47FA9F}" srcOrd="1" destOrd="0" presId="urn:microsoft.com/office/officeart/2018/2/layout/IconLabelList"/>
    <dgm:cxn modelId="{07664B25-4475-4547-949B-F0106D6A2ECC}" type="presParOf" srcId="{4C3DA858-AA5E-4DC0-9708-8F9AF5B717D6}" destId="{F616F6F6-25F3-4D98-BC34-C1654A2EBE3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451716-F562-4A8A-A6FA-E96D7B10921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BD174A1-AF68-4092-8BAA-7E7DEF698A47}">
      <dgm:prSet/>
      <dgm:spPr/>
      <dgm:t>
        <a:bodyPr/>
        <a:lstStyle/>
        <a:p>
          <a:r>
            <a:rPr lang="en-US"/>
            <a:t>Summary shows understanding of the main ideas and may connect to larger themes.</a:t>
          </a:r>
        </a:p>
      </dgm:t>
    </dgm:pt>
    <dgm:pt modelId="{5B2FFD01-2757-4DEF-811E-3C4A88A49EEF}" type="parTrans" cxnId="{8B570920-D7BB-4578-89A4-7EB329F9F56D}">
      <dgm:prSet/>
      <dgm:spPr/>
      <dgm:t>
        <a:bodyPr/>
        <a:lstStyle/>
        <a:p>
          <a:endParaRPr lang="en-US"/>
        </a:p>
      </dgm:t>
    </dgm:pt>
    <dgm:pt modelId="{025E66D2-25FE-450A-BED9-8AF7CA0827D5}" type="sibTrans" cxnId="{8B570920-D7BB-4578-89A4-7EB329F9F56D}">
      <dgm:prSet/>
      <dgm:spPr/>
      <dgm:t>
        <a:bodyPr/>
        <a:lstStyle/>
        <a:p>
          <a:endParaRPr lang="en-US"/>
        </a:p>
      </dgm:t>
    </dgm:pt>
    <dgm:pt modelId="{526631C4-5E5D-4E90-864B-688FB08045CD}">
      <dgm:prSet/>
      <dgm:spPr/>
      <dgm:t>
        <a:bodyPr/>
        <a:lstStyle/>
        <a:p>
          <a:r>
            <a:rPr lang="en-US"/>
            <a:t>The answers to the comprehension questions offer evidence of a clear understanding of the passage.</a:t>
          </a:r>
        </a:p>
      </dgm:t>
    </dgm:pt>
    <dgm:pt modelId="{CF9A669B-7457-4713-B34E-8918B6607E91}" type="parTrans" cxnId="{5AC20D30-B006-45FC-8175-3E385095605E}">
      <dgm:prSet/>
      <dgm:spPr/>
      <dgm:t>
        <a:bodyPr/>
        <a:lstStyle/>
        <a:p>
          <a:endParaRPr lang="en-US"/>
        </a:p>
      </dgm:t>
    </dgm:pt>
    <dgm:pt modelId="{592CC1BF-8237-4219-9FD4-1683ABA25B52}" type="sibTrans" cxnId="{5AC20D30-B006-45FC-8175-3E385095605E}">
      <dgm:prSet/>
      <dgm:spPr/>
      <dgm:t>
        <a:bodyPr/>
        <a:lstStyle/>
        <a:p>
          <a:endParaRPr lang="en-US"/>
        </a:p>
      </dgm:t>
    </dgm:pt>
    <dgm:pt modelId="{20E9B442-AB3A-4162-9048-A80F749120A4}" type="pres">
      <dgm:prSet presAssocID="{47451716-F562-4A8A-A6FA-E96D7B10921C}" presName="root" presStyleCnt="0">
        <dgm:presLayoutVars>
          <dgm:dir/>
          <dgm:resizeHandles val="exact"/>
        </dgm:presLayoutVars>
      </dgm:prSet>
      <dgm:spPr/>
    </dgm:pt>
    <dgm:pt modelId="{313376E1-0F3E-45D3-A2F5-1E66BC1C3907}" type="pres">
      <dgm:prSet presAssocID="{CBD174A1-AF68-4092-8BAA-7E7DEF698A47}" presName="compNode" presStyleCnt="0"/>
      <dgm:spPr/>
    </dgm:pt>
    <dgm:pt modelId="{4090A829-8325-4D3A-8E40-15B4B679FA70}" type="pres">
      <dgm:prSet presAssocID="{CBD174A1-AF68-4092-8BAA-7E7DEF698A47}" presName="bgRect" presStyleLbl="bgShp" presStyleIdx="0" presStyleCnt="2"/>
      <dgm:spPr/>
    </dgm:pt>
    <dgm:pt modelId="{BDF96678-026C-4966-9169-BC1314DB1A0D}" type="pres">
      <dgm:prSet presAssocID="{CBD174A1-AF68-4092-8BAA-7E7DEF698A47}" presName="iconRect" presStyleLbl="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F6D35EC5-315C-419C-BCAF-80CC02529B55}" type="pres">
      <dgm:prSet presAssocID="{CBD174A1-AF68-4092-8BAA-7E7DEF698A47}" presName="spaceRect" presStyleCnt="0"/>
      <dgm:spPr/>
    </dgm:pt>
    <dgm:pt modelId="{1AA4D35E-B1F4-4A0F-816E-C4864CAEA314}" type="pres">
      <dgm:prSet presAssocID="{CBD174A1-AF68-4092-8BAA-7E7DEF698A47}" presName="parTx" presStyleLbl="revTx" presStyleIdx="0" presStyleCnt="2">
        <dgm:presLayoutVars>
          <dgm:chMax val="0"/>
          <dgm:chPref val="0"/>
        </dgm:presLayoutVars>
      </dgm:prSet>
      <dgm:spPr/>
    </dgm:pt>
    <dgm:pt modelId="{7B38772F-18E9-4E6F-B4BD-1E736342EE31}" type="pres">
      <dgm:prSet presAssocID="{025E66D2-25FE-450A-BED9-8AF7CA0827D5}" presName="sibTrans" presStyleCnt="0"/>
      <dgm:spPr/>
    </dgm:pt>
    <dgm:pt modelId="{20589778-97B8-4F7F-BAE9-BE120F574EDB}" type="pres">
      <dgm:prSet presAssocID="{526631C4-5E5D-4E90-864B-688FB08045CD}" presName="compNode" presStyleCnt="0"/>
      <dgm:spPr/>
    </dgm:pt>
    <dgm:pt modelId="{870C4A2E-067F-4490-9744-99A8E5C21111}" type="pres">
      <dgm:prSet presAssocID="{526631C4-5E5D-4E90-864B-688FB08045CD}" presName="bgRect" presStyleLbl="bgShp" presStyleIdx="1" presStyleCnt="2"/>
      <dgm:spPr/>
    </dgm:pt>
    <dgm:pt modelId="{B0406808-7815-4BBE-89ED-E730D910E338}" type="pres">
      <dgm:prSet presAssocID="{526631C4-5E5D-4E90-864B-688FB08045CD}" presName="iconRect" presStyleLbl="node1" presStyleIdx="1" presStyleCnt="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18DA8D41-BC8F-4EB1-A23D-1338BAF025F5}" type="pres">
      <dgm:prSet presAssocID="{526631C4-5E5D-4E90-864B-688FB08045CD}" presName="spaceRect" presStyleCnt="0"/>
      <dgm:spPr/>
    </dgm:pt>
    <dgm:pt modelId="{D87733FE-A500-445F-BF34-E18A21FD9DC6}" type="pres">
      <dgm:prSet presAssocID="{526631C4-5E5D-4E90-864B-688FB08045CD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BAFE0A1F-1D29-400E-936C-5C8E5A54BBEF}" type="presOf" srcId="{526631C4-5E5D-4E90-864B-688FB08045CD}" destId="{D87733FE-A500-445F-BF34-E18A21FD9DC6}" srcOrd="0" destOrd="0" presId="urn:microsoft.com/office/officeart/2018/2/layout/IconVerticalSolidList"/>
    <dgm:cxn modelId="{8B570920-D7BB-4578-89A4-7EB329F9F56D}" srcId="{47451716-F562-4A8A-A6FA-E96D7B10921C}" destId="{CBD174A1-AF68-4092-8BAA-7E7DEF698A47}" srcOrd="0" destOrd="0" parTransId="{5B2FFD01-2757-4DEF-811E-3C4A88A49EEF}" sibTransId="{025E66D2-25FE-450A-BED9-8AF7CA0827D5}"/>
    <dgm:cxn modelId="{5AC20D30-B006-45FC-8175-3E385095605E}" srcId="{47451716-F562-4A8A-A6FA-E96D7B10921C}" destId="{526631C4-5E5D-4E90-864B-688FB08045CD}" srcOrd="1" destOrd="0" parTransId="{CF9A669B-7457-4713-B34E-8918B6607E91}" sibTransId="{592CC1BF-8237-4219-9FD4-1683ABA25B52}"/>
    <dgm:cxn modelId="{B75A2B7B-9121-4061-87D0-37AE9FAE6797}" type="presOf" srcId="{47451716-F562-4A8A-A6FA-E96D7B10921C}" destId="{20E9B442-AB3A-4162-9048-A80F749120A4}" srcOrd="0" destOrd="0" presId="urn:microsoft.com/office/officeart/2018/2/layout/IconVerticalSolidList"/>
    <dgm:cxn modelId="{5B25AACE-977C-4CE5-A51F-BB3B19F5A11E}" type="presOf" srcId="{CBD174A1-AF68-4092-8BAA-7E7DEF698A47}" destId="{1AA4D35E-B1F4-4A0F-816E-C4864CAEA314}" srcOrd="0" destOrd="0" presId="urn:microsoft.com/office/officeart/2018/2/layout/IconVerticalSolidList"/>
    <dgm:cxn modelId="{CB26C430-41B8-417B-AF42-DDB092E3E24F}" type="presParOf" srcId="{20E9B442-AB3A-4162-9048-A80F749120A4}" destId="{313376E1-0F3E-45D3-A2F5-1E66BC1C3907}" srcOrd="0" destOrd="0" presId="urn:microsoft.com/office/officeart/2018/2/layout/IconVerticalSolidList"/>
    <dgm:cxn modelId="{31C2E286-B665-44FA-BC69-507EB5E9EBC9}" type="presParOf" srcId="{313376E1-0F3E-45D3-A2F5-1E66BC1C3907}" destId="{4090A829-8325-4D3A-8E40-15B4B679FA70}" srcOrd="0" destOrd="0" presId="urn:microsoft.com/office/officeart/2018/2/layout/IconVerticalSolidList"/>
    <dgm:cxn modelId="{D786E4C1-1BC2-4B91-8D23-E66BEDA3C1BC}" type="presParOf" srcId="{313376E1-0F3E-45D3-A2F5-1E66BC1C3907}" destId="{BDF96678-026C-4966-9169-BC1314DB1A0D}" srcOrd="1" destOrd="0" presId="urn:microsoft.com/office/officeart/2018/2/layout/IconVerticalSolidList"/>
    <dgm:cxn modelId="{E74CBD2A-2DC8-410B-A5E4-9A37F3A6F7B1}" type="presParOf" srcId="{313376E1-0F3E-45D3-A2F5-1E66BC1C3907}" destId="{F6D35EC5-315C-419C-BCAF-80CC02529B55}" srcOrd="2" destOrd="0" presId="urn:microsoft.com/office/officeart/2018/2/layout/IconVerticalSolidList"/>
    <dgm:cxn modelId="{AE1CF416-575B-454B-AA0D-69CD470FF312}" type="presParOf" srcId="{313376E1-0F3E-45D3-A2F5-1E66BC1C3907}" destId="{1AA4D35E-B1F4-4A0F-816E-C4864CAEA314}" srcOrd="3" destOrd="0" presId="urn:microsoft.com/office/officeart/2018/2/layout/IconVerticalSolidList"/>
    <dgm:cxn modelId="{503479F7-5F94-4419-BFC8-F9CE990FDD08}" type="presParOf" srcId="{20E9B442-AB3A-4162-9048-A80F749120A4}" destId="{7B38772F-18E9-4E6F-B4BD-1E736342EE31}" srcOrd="1" destOrd="0" presId="urn:microsoft.com/office/officeart/2018/2/layout/IconVerticalSolidList"/>
    <dgm:cxn modelId="{C72B7FE6-17BF-43F0-867C-C070F68279CE}" type="presParOf" srcId="{20E9B442-AB3A-4162-9048-A80F749120A4}" destId="{20589778-97B8-4F7F-BAE9-BE120F574EDB}" srcOrd="2" destOrd="0" presId="urn:microsoft.com/office/officeart/2018/2/layout/IconVerticalSolidList"/>
    <dgm:cxn modelId="{69E4F86D-95AB-4BC6-BA76-4B53A8710648}" type="presParOf" srcId="{20589778-97B8-4F7F-BAE9-BE120F574EDB}" destId="{870C4A2E-067F-4490-9744-99A8E5C21111}" srcOrd="0" destOrd="0" presId="urn:microsoft.com/office/officeart/2018/2/layout/IconVerticalSolidList"/>
    <dgm:cxn modelId="{39F38906-D2E4-4F64-81DE-B05EB08FDEFB}" type="presParOf" srcId="{20589778-97B8-4F7F-BAE9-BE120F574EDB}" destId="{B0406808-7815-4BBE-89ED-E730D910E338}" srcOrd="1" destOrd="0" presId="urn:microsoft.com/office/officeart/2018/2/layout/IconVerticalSolidList"/>
    <dgm:cxn modelId="{3503C18E-78E7-43EA-912E-0A0B0CB6D5E5}" type="presParOf" srcId="{20589778-97B8-4F7F-BAE9-BE120F574EDB}" destId="{18DA8D41-BC8F-4EB1-A23D-1338BAF025F5}" srcOrd="2" destOrd="0" presId="urn:microsoft.com/office/officeart/2018/2/layout/IconVerticalSolidList"/>
    <dgm:cxn modelId="{CA50DB9E-666F-4464-A205-5933219F4CAC}" type="presParOf" srcId="{20589778-97B8-4F7F-BAE9-BE120F574EDB}" destId="{D87733FE-A500-445F-BF34-E18A21FD9DC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71D3B7-1E94-42C3-A3FC-BF519F2AF537}">
      <dsp:nvSpPr>
        <dsp:cNvPr id="0" name=""/>
        <dsp:cNvSpPr/>
      </dsp:nvSpPr>
      <dsp:spPr>
        <a:xfrm>
          <a:off x="1063980" y="689481"/>
          <a:ext cx="1274535" cy="12745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7EB797-AE01-4BAF-A505-2291C9FC2F65}">
      <dsp:nvSpPr>
        <dsp:cNvPr id="0" name=""/>
        <dsp:cNvSpPr/>
      </dsp:nvSpPr>
      <dsp:spPr>
        <a:xfrm>
          <a:off x="285097" y="2316130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Annotations</a:t>
          </a:r>
        </a:p>
      </dsp:txBody>
      <dsp:txXfrm>
        <a:off x="285097" y="2316130"/>
        <a:ext cx="2832300" cy="720000"/>
      </dsp:txXfrm>
    </dsp:sp>
    <dsp:sp modelId="{CEC0A378-724D-4A51-AD22-0522E7506A92}">
      <dsp:nvSpPr>
        <dsp:cNvPr id="0" name=""/>
        <dsp:cNvSpPr/>
      </dsp:nvSpPr>
      <dsp:spPr>
        <a:xfrm>
          <a:off x="4391932" y="689481"/>
          <a:ext cx="1274535" cy="12745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9DE56D-6A24-4144-9E3C-037491A7BD3D}">
      <dsp:nvSpPr>
        <dsp:cNvPr id="0" name=""/>
        <dsp:cNvSpPr/>
      </dsp:nvSpPr>
      <dsp:spPr>
        <a:xfrm>
          <a:off x="3613050" y="2316130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Comprehension</a:t>
          </a:r>
        </a:p>
      </dsp:txBody>
      <dsp:txXfrm>
        <a:off x="3613050" y="2316130"/>
        <a:ext cx="2832300" cy="720000"/>
      </dsp:txXfrm>
    </dsp:sp>
    <dsp:sp modelId="{41877A04-ADF8-4C9A-840A-0B6E952F978E}">
      <dsp:nvSpPr>
        <dsp:cNvPr id="0" name=""/>
        <dsp:cNvSpPr/>
      </dsp:nvSpPr>
      <dsp:spPr>
        <a:xfrm>
          <a:off x="7719885" y="689481"/>
          <a:ext cx="1274535" cy="12745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B2708-2415-4E61-90C8-D5458D263442}">
      <dsp:nvSpPr>
        <dsp:cNvPr id="0" name=""/>
        <dsp:cNvSpPr/>
      </dsp:nvSpPr>
      <dsp:spPr>
        <a:xfrm>
          <a:off x="6941002" y="2316130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Process</a:t>
          </a:r>
        </a:p>
      </dsp:txBody>
      <dsp:txXfrm>
        <a:off x="6941002" y="2316130"/>
        <a:ext cx="28323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5AADC-8A14-460B-9BDB-D3F119E489CA}">
      <dsp:nvSpPr>
        <dsp:cNvPr id="0" name=""/>
        <dsp:cNvSpPr/>
      </dsp:nvSpPr>
      <dsp:spPr>
        <a:xfrm>
          <a:off x="1063980" y="689481"/>
          <a:ext cx="1274535" cy="127453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624F5-3346-4D6D-A120-C2546C4EEF23}">
      <dsp:nvSpPr>
        <dsp:cNvPr id="0" name=""/>
        <dsp:cNvSpPr/>
      </dsp:nvSpPr>
      <dsp:spPr>
        <a:xfrm>
          <a:off x="285097" y="2316130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Notice Reading</a:t>
          </a:r>
        </a:p>
      </dsp:txBody>
      <dsp:txXfrm>
        <a:off x="285097" y="2316130"/>
        <a:ext cx="2832300" cy="720000"/>
      </dsp:txXfrm>
    </dsp:sp>
    <dsp:sp modelId="{A2DFA96E-6E00-4009-9ED9-2D1975ABAD15}">
      <dsp:nvSpPr>
        <dsp:cNvPr id="0" name=""/>
        <dsp:cNvSpPr/>
      </dsp:nvSpPr>
      <dsp:spPr>
        <a:xfrm>
          <a:off x="4391932" y="689481"/>
          <a:ext cx="1274535" cy="12745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8902B-422E-4145-85E0-4D7C3E191600}">
      <dsp:nvSpPr>
        <dsp:cNvPr id="0" name=""/>
        <dsp:cNvSpPr/>
      </dsp:nvSpPr>
      <dsp:spPr>
        <a:xfrm>
          <a:off x="3613050" y="2316130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Focus on Reading</a:t>
          </a:r>
        </a:p>
      </dsp:txBody>
      <dsp:txXfrm>
        <a:off x="3613050" y="2316130"/>
        <a:ext cx="2832300" cy="720000"/>
      </dsp:txXfrm>
    </dsp:sp>
    <dsp:sp modelId="{517677DE-F686-488C-B12E-26AE12064AB0}">
      <dsp:nvSpPr>
        <dsp:cNvPr id="0" name=""/>
        <dsp:cNvSpPr/>
      </dsp:nvSpPr>
      <dsp:spPr>
        <a:xfrm>
          <a:off x="7719885" y="689481"/>
          <a:ext cx="1274535" cy="12745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84C08-89AF-4182-AE8C-1F7465876C8D}">
      <dsp:nvSpPr>
        <dsp:cNvPr id="0" name=""/>
        <dsp:cNvSpPr/>
      </dsp:nvSpPr>
      <dsp:spPr>
        <a:xfrm>
          <a:off x="6941002" y="2316130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Taking Control of Reading</a:t>
          </a:r>
        </a:p>
      </dsp:txBody>
      <dsp:txXfrm>
        <a:off x="6941002" y="2316130"/>
        <a:ext cx="28323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64BF1-4F51-44DB-BD7F-893378B156BC}">
      <dsp:nvSpPr>
        <dsp:cNvPr id="0" name=""/>
        <dsp:cNvSpPr/>
      </dsp:nvSpPr>
      <dsp:spPr>
        <a:xfrm>
          <a:off x="1519199" y="295699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43B369-FAD7-4C9C-993B-26B0AF7D5BFC}">
      <dsp:nvSpPr>
        <dsp:cNvPr id="0" name=""/>
        <dsp:cNvSpPr/>
      </dsp:nvSpPr>
      <dsp:spPr>
        <a:xfrm>
          <a:off x="331199" y="2709912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Read the first paragraph</a:t>
          </a:r>
        </a:p>
      </dsp:txBody>
      <dsp:txXfrm>
        <a:off x="331199" y="2709912"/>
        <a:ext cx="4320000" cy="720000"/>
      </dsp:txXfrm>
    </dsp:sp>
    <dsp:sp modelId="{601873A5-2DCF-497B-A8E6-520547122D13}">
      <dsp:nvSpPr>
        <dsp:cNvPr id="0" name=""/>
        <dsp:cNvSpPr/>
      </dsp:nvSpPr>
      <dsp:spPr>
        <a:xfrm>
          <a:off x="6595199" y="295699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6F6F6-25F3-4D98-BC34-C1654A2EBE3A}">
      <dsp:nvSpPr>
        <dsp:cNvPr id="0" name=""/>
        <dsp:cNvSpPr/>
      </dsp:nvSpPr>
      <dsp:spPr>
        <a:xfrm>
          <a:off x="5407199" y="2709912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Annotate as you read</a:t>
          </a:r>
        </a:p>
      </dsp:txBody>
      <dsp:txXfrm>
        <a:off x="5407199" y="2709912"/>
        <a:ext cx="43200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90A829-8325-4D3A-8E40-15B4B679FA70}">
      <dsp:nvSpPr>
        <dsp:cNvPr id="0" name=""/>
        <dsp:cNvSpPr/>
      </dsp:nvSpPr>
      <dsp:spPr>
        <a:xfrm>
          <a:off x="0" y="849991"/>
          <a:ext cx="5906181" cy="15692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F96678-026C-4966-9169-BC1314DB1A0D}">
      <dsp:nvSpPr>
        <dsp:cNvPr id="0" name=""/>
        <dsp:cNvSpPr/>
      </dsp:nvSpPr>
      <dsp:spPr>
        <a:xfrm>
          <a:off x="474687" y="1203065"/>
          <a:ext cx="863068" cy="86306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4D35E-B1F4-4A0F-816E-C4864CAEA314}">
      <dsp:nvSpPr>
        <dsp:cNvPr id="0" name=""/>
        <dsp:cNvSpPr/>
      </dsp:nvSpPr>
      <dsp:spPr>
        <a:xfrm>
          <a:off x="1812443" y="849991"/>
          <a:ext cx="4093737" cy="1569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075" tIns="166075" rIns="166075" bIns="166075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Summary shows understanding of the main ideas and may connect to larger themes.</a:t>
          </a:r>
        </a:p>
      </dsp:txBody>
      <dsp:txXfrm>
        <a:off x="1812443" y="849991"/>
        <a:ext cx="4093737" cy="1569215"/>
      </dsp:txXfrm>
    </dsp:sp>
    <dsp:sp modelId="{870C4A2E-067F-4490-9744-99A8E5C21111}">
      <dsp:nvSpPr>
        <dsp:cNvPr id="0" name=""/>
        <dsp:cNvSpPr/>
      </dsp:nvSpPr>
      <dsp:spPr>
        <a:xfrm>
          <a:off x="0" y="2811510"/>
          <a:ext cx="5906181" cy="15692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406808-7815-4BBE-89ED-E730D910E338}">
      <dsp:nvSpPr>
        <dsp:cNvPr id="0" name=""/>
        <dsp:cNvSpPr/>
      </dsp:nvSpPr>
      <dsp:spPr>
        <a:xfrm>
          <a:off x="474687" y="3164584"/>
          <a:ext cx="863068" cy="863068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733FE-A500-445F-BF34-E18A21FD9DC6}">
      <dsp:nvSpPr>
        <dsp:cNvPr id="0" name=""/>
        <dsp:cNvSpPr/>
      </dsp:nvSpPr>
      <dsp:spPr>
        <a:xfrm>
          <a:off x="1812443" y="2811510"/>
          <a:ext cx="4093737" cy="1569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075" tIns="166075" rIns="166075" bIns="166075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 answers to the comprehension questions offer evidence of a clear understanding of the passage.</a:t>
          </a:r>
        </a:p>
      </dsp:txBody>
      <dsp:txXfrm>
        <a:off x="1812443" y="2811510"/>
        <a:ext cx="4093737" cy="1569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91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3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1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2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24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9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5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2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10/21/2019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4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10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4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3" r:id="rId5"/>
    <p:sldLayoutId id="2147483929" r:id="rId6"/>
    <p:sldLayoutId id="2147483930" r:id="rId7"/>
    <p:sldLayoutId id="2147483920" r:id="rId8"/>
    <p:sldLayoutId id="2147483921" r:id="rId9"/>
    <p:sldLayoutId id="2147483922" r:id="rId10"/>
    <p:sldLayoutId id="214748392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3">
            <a:extLst>
              <a:ext uri="{FF2B5EF4-FFF2-40B4-BE49-F238E27FC236}">
                <a16:creationId xmlns:a16="http://schemas.microsoft.com/office/drawing/2014/main" id="{E9E9DD4A-6F9A-4718-89A2-3889914469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14662" b="1068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48" name="Rectangle 35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49" name="Rectangle 37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CERA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cs typeface="Calibri"/>
              </a:rPr>
              <a:t>Curriculum Embedded Reading Assessment</a:t>
            </a:r>
          </a:p>
          <a:p>
            <a:pPr>
              <a:spcAft>
                <a:spcPts val="600"/>
              </a:spcAft>
            </a:pPr>
            <a:endParaRPr lang="en-US">
              <a:cs typeface="Calibri"/>
            </a:endParaRPr>
          </a:p>
        </p:txBody>
      </p:sp>
      <p:sp>
        <p:nvSpPr>
          <p:cNvPr id="50" name="Rectangle 39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1" name="Straight Connector 41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43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45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EAAA3-69EB-4DD2-BF44-8E8DC1456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n-US"/>
              <a:t>As you were reading . . .</a:t>
            </a: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95539289-3780-4135-99C3-E32C861838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4352" y="2467985"/>
            <a:ext cx="3019646" cy="301964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A426D-5E04-4E8D-9F2E-BCBBBA56D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165" y="2103120"/>
            <a:ext cx="6488035" cy="393192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/>
          </a:p>
          <a:p>
            <a:pPr lvl="1"/>
            <a:r>
              <a:rPr lang="en-US" sz="2800" dirty="0">
                <a:ea typeface="+mn-lt"/>
                <a:cs typeface="+mn-lt"/>
              </a:rPr>
              <a:t>What kinds of things were happening in your mind as you read this?</a:t>
            </a:r>
          </a:p>
          <a:p>
            <a:pPr lvl="1"/>
            <a:r>
              <a:rPr lang="en-US" sz="2800" dirty="0">
                <a:ea typeface="+mn-lt"/>
                <a:cs typeface="+mn-lt"/>
              </a:rPr>
              <a:t>What did you do that helped you to understand the reading?</a:t>
            </a:r>
            <a:endParaRPr lang="en-US" sz="2800"/>
          </a:p>
          <a:p>
            <a:pPr lvl="1"/>
            <a:r>
              <a:rPr lang="en-US" sz="2800" dirty="0">
                <a:ea typeface="+mn-lt"/>
                <a:cs typeface="+mn-lt"/>
              </a:rPr>
              <a:t>What questions or problems do you still have with this piece?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57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932A1-38AA-4D39-9D61-B75914DE6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/>
          <a:lstStyle/>
          <a:p>
            <a:r>
              <a:rPr lang="en-US" dirty="0"/>
              <a:t>Self-assessment </a:t>
            </a:r>
            <a:r>
              <a:rPr lang="en-US" sz="3600" dirty="0"/>
              <a:t>(part of process)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59575-0BF1-4535-942F-81E9E9FA7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8496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dirty="0">
                <a:ea typeface="+mn-lt"/>
                <a:cs typeface="+mn-lt"/>
              </a:rPr>
              <a:t>How easy or difficult was this piece for you? (choose one) </a:t>
            </a:r>
            <a:endParaRPr lang="en-US" sz="2800" dirty="0"/>
          </a:p>
          <a:p>
            <a:pPr marL="731520" lvl="1" indent="-457200">
              <a:buFont typeface="Arial" pitchFamily="18" charset="0"/>
              <a:buChar char="•"/>
            </a:pPr>
            <a:r>
              <a:rPr lang="en-US" sz="2600" dirty="0">
                <a:ea typeface="+mn-lt"/>
                <a:cs typeface="+mn-lt"/>
              </a:rPr>
              <a:t>Pretty easy  </a:t>
            </a:r>
          </a:p>
          <a:p>
            <a:pPr marL="731520" lvl="1" indent="-457200">
              <a:buFont typeface="Arial" pitchFamily="18" charset="0"/>
              <a:buChar char="•"/>
            </a:pPr>
            <a:r>
              <a:rPr lang="en-US" sz="2600" dirty="0">
                <a:ea typeface="+mn-lt"/>
                <a:cs typeface="+mn-lt"/>
              </a:rPr>
              <a:t>Not too hard                      </a:t>
            </a:r>
            <a:endParaRPr lang="en-US">
              <a:ea typeface="+mn-lt"/>
              <a:cs typeface="+mn-lt"/>
            </a:endParaRPr>
          </a:p>
          <a:p>
            <a:pPr marL="731520" lvl="1" indent="-457200">
              <a:buFont typeface="Arial" pitchFamily="18" charset="0"/>
              <a:buChar char="•"/>
            </a:pPr>
            <a:r>
              <a:rPr lang="en-US" sz="2600" dirty="0">
                <a:ea typeface="+mn-lt"/>
                <a:cs typeface="+mn-lt"/>
              </a:rPr>
              <a:t>Pretty hard                         </a:t>
            </a:r>
            <a:endParaRPr lang="en-US">
              <a:ea typeface="+mn-lt"/>
              <a:cs typeface="+mn-lt"/>
            </a:endParaRPr>
          </a:p>
          <a:p>
            <a:pPr marL="731520" lvl="1" indent="-457200">
              <a:buFont typeface="Arial" pitchFamily="18" charset="0"/>
              <a:buChar char="•"/>
            </a:pPr>
            <a:r>
              <a:rPr lang="en-US" sz="2600" dirty="0">
                <a:ea typeface="+mn-lt"/>
                <a:cs typeface="+mn-lt"/>
              </a:rPr>
              <a:t>Too hard </a:t>
            </a:r>
            <a:endParaRPr lang="en-US" sz="2600" dirty="0"/>
          </a:p>
          <a:p>
            <a:pPr marL="0" indent="0">
              <a:buNone/>
            </a:pPr>
            <a:r>
              <a:rPr lang="en-US" sz="2800" dirty="0">
                <a:ea typeface="+mn-lt"/>
                <a:cs typeface="+mn-lt"/>
              </a:rPr>
              <a:t>How well would you say you understand this piece?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6393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29D14-4E4A-4A82-8286-72A9BF576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/>
          <a:lstStyle/>
          <a:p>
            <a:r>
              <a:rPr lang="en-US"/>
              <a:t>Process: Taking Control of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D789D-0671-44D3-9F60-1C3FAD554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ea typeface="+mn-lt"/>
                <a:cs typeface="+mn-lt"/>
              </a:rPr>
              <a:t>Process responses use reading vocabulary to specifically describe reading processes. Responses relate to marks and comments on the text and demonstrate the use of multiple strategies to solve problems.</a:t>
            </a:r>
            <a:endParaRPr lang="en-US" sz="2800"/>
          </a:p>
          <a:p>
            <a:r>
              <a:rPr lang="en-US" sz="2800" dirty="0">
                <a:ea typeface="+mn-lt"/>
                <a:cs typeface="+mn-lt"/>
              </a:rPr>
              <a:t>Taken together, responses demonstrate student is aware of confusions and able to apply strategies to get back on track.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754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19456-9728-4AD6-BD5F-A8E578699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887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CERA Rubric</a:t>
            </a:r>
            <a:endParaRPr lang="en-US"/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020C28FC-4BB0-4126-B1D4-D02EFD0295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6676" y="1173852"/>
            <a:ext cx="10785915" cy="526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16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6A812-C0B8-44A8-B7C0-49C59A061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Three (3) CERA Sections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7F4F12C7-9C57-4EB3-8057-A83D0D9EDC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726223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5703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9917B-0DD9-4610-9C27-CEE5076A2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Three Criteria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883079C-701D-4954-BBE0-997A33EB5A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270979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9220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0E450-31AE-453B-961C-8087F3902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 Mark Twain's "Two Ways of Seeing a River"</a:t>
            </a:r>
          </a:p>
        </p:txBody>
      </p:sp>
      <p:graphicFrame>
        <p:nvGraphicFramePr>
          <p:cNvPr id="13" name="Text Placeholder 2">
            <a:extLst>
              <a:ext uri="{FF2B5EF4-FFF2-40B4-BE49-F238E27FC236}">
                <a16:creationId xmlns:a16="http://schemas.microsoft.com/office/drawing/2014/main" id="{9D37581D-89C5-400D-9868-97A4E17DB8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92315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217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3B87B8-18AF-41CB-ACA5-6AA51957D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US" b="1" dirty="0"/>
              <a:t>Annotations: </a:t>
            </a:r>
            <a:r>
              <a:rPr lang="en-US" sz="4000" b="1" dirty="0"/>
              <a:t>Taking Control of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D8C0F-95E1-4ABF-877F-004BA560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Arial" pitchFamily="18" charset="0"/>
              <a:buChar char="•"/>
            </a:pPr>
            <a:r>
              <a:rPr lang="en-US" sz="2800" dirty="0">
                <a:ea typeface="+mn-lt"/>
                <a:cs typeface="+mn-lt"/>
              </a:rPr>
              <a:t>A variety of marks for varying purposes, such as highlights, circles, underlines.</a:t>
            </a:r>
            <a:endParaRPr lang="en-US" dirty="0"/>
          </a:p>
          <a:p>
            <a:pPr marL="457200" indent="-457200">
              <a:buFont typeface="Arial" pitchFamily="18" charset="0"/>
              <a:buChar char="•"/>
            </a:pPr>
            <a:r>
              <a:rPr lang="en-US" sz="2800" dirty="0">
                <a:ea typeface="+mn-lt"/>
                <a:cs typeface="+mn-lt"/>
              </a:rPr>
              <a:t>Purposeful marking of main ideas, text signals.</a:t>
            </a:r>
            <a:endParaRPr lang="en-US" sz="2800" dirty="0"/>
          </a:p>
          <a:p>
            <a:pPr marL="457200" indent="-457200">
              <a:buFont typeface="Arial" pitchFamily="18" charset="0"/>
              <a:buChar char="•"/>
            </a:pPr>
            <a:r>
              <a:rPr lang="en-US" sz="2800" dirty="0">
                <a:ea typeface="+mn-lt"/>
                <a:cs typeface="+mn-lt"/>
              </a:rPr>
              <a:t>Purposeful comments that clarify, ask and answer questions, make connections, summarize.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7344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96B4D-D7E8-4C57-9629-BD4167A9BB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Read the remaining paragraphs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61FB0-71F5-4BE0-A04E-6D9278D316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"Two Ways of Seeing a River"</a:t>
            </a:r>
          </a:p>
        </p:txBody>
      </p:sp>
    </p:spTree>
    <p:extLst>
      <p:ext uri="{BB962C8B-B14F-4D97-AF65-F5344CB8AC3E}">
        <p14:creationId xmlns:p14="http://schemas.microsoft.com/office/powerpoint/2010/main" val="685226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49FA3-2008-41EC-BDA5-0BA0295D3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n-US" dirty="0"/>
              <a:t>Comprehension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3E1B52B8-03F5-4394-B790-8CE41B043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800" dirty="0">
                <a:ea typeface="+mn-lt"/>
                <a:cs typeface="+mn-lt"/>
              </a:rPr>
              <a:t>In your own words, write a short summary (one or two sentences) of this piece.</a:t>
            </a:r>
            <a:endParaRPr lang="en-US" sz="2800"/>
          </a:p>
          <a:p>
            <a:r>
              <a:rPr lang="en-US" sz="2800" dirty="0">
                <a:ea typeface="+mn-lt"/>
                <a:cs typeface="+mn-lt"/>
              </a:rPr>
              <a:t>At what stage of his river experience does Twain see beauty of the river? </a:t>
            </a:r>
            <a:endParaRPr lang="en-US" sz="2800"/>
          </a:p>
          <a:p>
            <a:r>
              <a:rPr lang="en-US" sz="2800" dirty="0">
                <a:ea typeface="+mn-lt"/>
                <a:cs typeface="+mn-lt"/>
              </a:rPr>
              <a:t>What does Twain lose after he learned to read the river as a navigator? </a:t>
            </a:r>
            <a:endParaRPr lang="en-US" sz="2800"/>
          </a:p>
          <a:p>
            <a:r>
              <a:rPr lang="en-US" sz="2800" dirty="0">
                <a:ea typeface="+mn-lt"/>
                <a:cs typeface="+mn-lt"/>
              </a:rPr>
              <a:t>What does Twain gain by learning to read the river as a navigator? </a:t>
            </a:r>
            <a:endParaRPr lang="en-US" sz="2800"/>
          </a:p>
          <a:p>
            <a:r>
              <a:rPr lang="en-US" sz="2800" dirty="0">
                <a:ea typeface="+mn-lt"/>
                <a:cs typeface="+mn-lt"/>
              </a:rPr>
              <a:t> Why does Twain pity the doctor?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480064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3FE08B-657A-490C-9EE0-4A1FE5B77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Comprehensio</a:t>
            </a:r>
            <a:r>
              <a:rPr lang="en-US" sz="4400"/>
              <a:t>n: </a:t>
            </a:r>
            <a:r>
              <a:rPr lang="en-US" sz="3600"/>
              <a:t>Taking Control of Reading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CBABD66-613A-4535-B62B-4A26C4CF54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231319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9207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11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1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22">
            <a:extLst>
              <a:ext uri="{FF2B5EF4-FFF2-40B4-BE49-F238E27FC236}">
                <a16:creationId xmlns:a16="http://schemas.microsoft.com/office/drawing/2014/main" id="{1DAC2350-FA6C-4B24-9A17-926C160E8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5" name="Rectangle 24">
            <a:extLst>
              <a:ext uri="{FF2B5EF4-FFF2-40B4-BE49-F238E27FC236}">
                <a16:creationId xmlns:a16="http://schemas.microsoft.com/office/drawing/2014/main" id="{2A637C44-0146-4C54-A1A1-57BC8E6C3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54574A-F15E-4B87-A78A-44E3CF20D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170" y="3755360"/>
            <a:ext cx="9732773" cy="14651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/>
              <a:t>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F95C4F-5335-45F0-B4B7-FF9829170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5220472"/>
            <a:ext cx="9517450" cy="638904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0"/>
              </a:spcBef>
            </a:pPr>
            <a:endParaRPr lang="en-US" spc="80" dirty="0"/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6AB310E7-DE5C-4964-8CBB-E87A22B5B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8">
            <a:extLst>
              <a:ext uri="{FF2B5EF4-FFF2-40B4-BE49-F238E27FC236}">
                <a16:creationId xmlns:a16="http://schemas.microsoft.com/office/drawing/2014/main" id="{BC6D0BA2-2FCA-496D-A55A-C56A7B3E0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30">
            <a:extLst>
              <a:ext uri="{FF2B5EF4-FFF2-40B4-BE49-F238E27FC236}">
                <a16:creationId xmlns:a16="http://schemas.microsoft.com/office/drawing/2014/main" id="{EA158404-99A1-4EB0-B63C-8744C273A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32">
            <a:extLst>
              <a:ext uri="{FF2B5EF4-FFF2-40B4-BE49-F238E27FC236}">
                <a16:creationId xmlns:a16="http://schemas.microsoft.com/office/drawing/2014/main" id="{B1848EA8-FE52-4762-AE9B-5D1DD4C33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Graphic 6" descr="Workflow">
            <a:extLst>
              <a:ext uri="{FF2B5EF4-FFF2-40B4-BE49-F238E27FC236}">
                <a16:creationId xmlns:a16="http://schemas.microsoft.com/office/drawing/2014/main" id="{9ABA6754-9D22-419B-8B44-9E731AA20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92937" y="1395172"/>
            <a:ext cx="2216708" cy="221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673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242A41"/>
      </a:dk2>
      <a:lt2>
        <a:srgbClr val="E8E3E2"/>
      </a:lt2>
      <a:accent1>
        <a:srgbClr val="46B291"/>
      </a:accent1>
      <a:accent2>
        <a:srgbClr val="3BA5B1"/>
      </a:accent2>
      <a:accent3>
        <a:srgbClr val="4D85C3"/>
      </a:accent3>
      <a:accent4>
        <a:srgbClr val="B13B78"/>
      </a:accent4>
      <a:accent5>
        <a:srgbClr val="C34D59"/>
      </a:accent5>
      <a:accent6>
        <a:srgbClr val="B1603B"/>
      </a:accent6>
      <a:hlink>
        <a:srgbClr val="C05144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267</Words>
  <Application>Microsoft Office PowerPoint</Application>
  <PresentationFormat>Widescreen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Garamond</vt:lpstr>
      <vt:lpstr>SavonVTI</vt:lpstr>
      <vt:lpstr>CERA </vt:lpstr>
      <vt:lpstr>Three (3) CERA Sections</vt:lpstr>
      <vt:lpstr>Three Criteria</vt:lpstr>
      <vt:lpstr> Mark Twain's "Two Ways of Seeing a River"</vt:lpstr>
      <vt:lpstr>Annotations: Taking Control of Reading</vt:lpstr>
      <vt:lpstr>Read the remaining paragraphs</vt:lpstr>
      <vt:lpstr>Comprehension</vt:lpstr>
      <vt:lpstr>Comprehension: Taking Control of Reading</vt:lpstr>
      <vt:lpstr>process</vt:lpstr>
      <vt:lpstr>As you were reading . . .</vt:lpstr>
      <vt:lpstr>Self-assessment (part of process)</vt:lpstr>
      <vt:lpstr>Process: Taking Control of Reading</vt:lpstr>
      <vt:lpstr>CERA Rubric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Bagwell, Lora L</dc:creator>
  <cp:lastModifiedBy>Isasi, Samantha P</cp:lastModifiedBy>
  <cp:revision>411</cp:revision>
  <dcterms:created xsi:type="dcterms:W3CDTF">2013-07-15T20:26:40Z</dcterms:created>
  <dcterms:modified xsi:type="dcterms:W3CDTF">2019-10-21T18:31:22Z</dcterms:modified>
</cp:coreProperties>
</file>